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2" r:id="rId2"/>
    <p:sldId id="273" r:id="rId3"/>
  </p:sldIdLst>
  <p:sldSz cx="18288000" cy="10287000"/>
  <p:notesSz cx="6858000" cy="9144000"/>
  <p:embeddedFontLst>
    <p:embeddedFont>
      <p:font typeface="Pretendard Bold" panose="020B0600000101010101" charset="-127"/>
      <p:bold r:id="rId5"/>
    </p:embeddedFont>
    <p:embeddedFont>
      <p:font typeface="Pretendard Light" panose="020B0600000101010101" charset="-127"/>
      <p:regular r:id="rId6"/>
    </p:embeddedFont>
    <p:embeddedFont>
      <p:font typeface="Pretendard Medium" panose="020B0600000101010101" charset="-127"/>
      <p:bold r:id="rId7"/>
    </p:embeddedFont>
    <p:embeddedFont>
      <p:font typeface="Pretendard Regular" panose="020B0600000101010101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276"/>
    <a:srgbClr val="6A6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720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commentAuthors" Target="commentAuthors.xml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0C023-38E1-4F50-82F8-01C77E803526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694F7-57DB-40FC-B400-E9138B823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8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694F7-57DB-40FC-B400-E9138B8238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E229511-1F9C-4B24-8766-53BC02FEF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957" y="1714500"/>
            <a:ext cx="16142010" cy="51689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81A7C98B-EC72-40ED-83D9-1675B87BB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995" y="7264400"/>
            <a:ext cx="16142010" cy="220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F5B472-6591-4E61-A5A7-1E61D5641BA9}"/>
              </a:ext>
            </a:extLst>
          </p:cNvPr>
          <p:cNvSpPr txBox="1"/>
          <p:nvPr/>
        </p:nvSpPr>
        <p:spPr>
          <a:xfrm>
            <a:off x="1440543" y="2139951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데이터베이스란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?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1459DE2-6C66-4538-AC17-4E7B0F46B374}"/>
              </a:ext>
            </a:extLst>
          </p:cNvPr>
          <p:cNvSpPr txBox="1"/>
          <p:nvPr/>
        </p:nvSpPr>
        <p:spPr>
          <a:xfrm>
            <a:off x="1422400" y="3027278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공용으로 활용하기 위해 통합하여 저장한 운영 데이터의 집합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2E4B42E-93A6-4C4C-9C61-DEFE15D517C5}"/>
              </a:ext>
            </a:extLst>
          </p:cNvPr>
          <p:cNvSpPr txBox="1"/>
          <p:nvPr/>
        </p:nvSpPr>
        <p:spPr>
          <a:xfrm>
            <a:off x="1422400" y="4602844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32090739-197C-43A7-B9DC-DC21B5198E31}"/>
              </a:ext>
            </a:extLst>
          </p:cNvPr>
          <p:cNvSpPr txBox="1"/>
          <p:nvPr/>
        </p:nvSpPr>
        <p:spPr>
          <a:xfrm>
            <a:off x="1422400" y="395514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ea typeface="Pretendard Medium"/>
              </a:rPr>
              <a:t>계층형 데이터베이스의 특징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A1AC388-8218-4635-B496-CBCDC2F8693B}"/>
              </a:ext>
            </a:extLst>
          </p:cNvPr>
          <p:cNvSpPr txBox="1"/>
          <p:nvPr/>
        </p:nvSpPr>
        <p:spPr>
          <a:xfrm>
            <a:off x="1422400" y="4623088"/>
            <a:ext cx="15113000" cy="18645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01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한 레코드는 필드로 구성되며 다른 레코드들의 포인터로 구성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02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빠른 접근 속도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03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데이터 변화에 대한 유연성 낮음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9E2CA37F-8A35-4353-9068-4F32A46AA32C}"/>
              </a:ext>
            </a:extLst>
          </p:cNvPr>
          <p:cNvSpPr txBox="1"/>
          <p:nvPr/>
        </p:nvSpPr>
        <p:spPr>
          <a:xfrm>
            <a:off x="1422400" y="7636473"/>
            <a:ext cx="10934338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DBMS(Database Management System)</a:t>
            </a:r>
            <a:endParaRPr lang="ko-KR" sz="40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2CE2316D-D4ED-4AB3-BB8E-4EBA6E07DF8F}"/>
              </a:ext>
            </a:extLst>
          </p:cNvPr>
          <p:cNvSpPr txBox="1"/>
          <p:nvPr/>
        </p:nvSpPr>
        <p:spPr>
          <a:xfrm>
            <a:off x="1440543" y="8564980"/>
            <a:ext cx="15113000" cy="875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다수의 응용소프트웨어 및 사용자가 데이터베이스에 접근하여 원활하게 사용할 수 있도록 중간에서 관리해주는 시스템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2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7100" y="15113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Cisco Packet Tracer 02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77400" y="2402319"/>
            <a:ext cx="3386076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PC0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0173" y="2863205"/>
            <a:ext cx="3253303" cy="2280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[Web Brower]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www.google.com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입력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                 </a:t>
            </a:r>
            <a:r>
              <a:rPr lang="ko-KR" altLang="en-US" sz="20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출력결과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D80166-0E33-4696-B048-FC500E0F75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50" t="13765" r="37083" b="42531"/>
          <a:stretch/>
        </p:blipFill>
        <p:spPr>
          <a:xfrm>
            <a:off x="457200" y="1079500"/>
            <a:ext cx="8440392" cy="3606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462B50-4294-4C19-B88D-2E1582446E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167" t="10617" r="7639" b="42346"/>
          <a:stretch/>
        </p:blipFill>
        <p:spPr>
          <a:xfrm>
            <a:off x="13063476" y="2112818"/>
            <a:ext cx="4672691" cy="43849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2AC77A-E322-4527-AE2C-D65D1837E2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0" t="57924" r="76736" b="18372"/>
          <a:stretch/>
        </p:blipFill>
        <p:spPr>
          <a:xfrm>
            <a:off x="592819" y="4762500"/>
            <a:ext cx="4082596" cy="2438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155617-1D67-495F-A458-65C8A003ED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334" t="10371" r="8264" b="42222"/>
          <a:stretch/>
        </p:blipFill>
        <p:spPr>
          <a:xfrm>
            <a:off x="9520096" y="5195674"/>
            <a:ext cx="4767118" cy="44757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A3361EE-8C59-48B3-9A28-23C02202B1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26" t="57901" r="54560" b="18395"/>
          <a:stretch/>
        </p:blipFill>
        <p:spPr>
          <a:xfrm>
            <a:off x="4737100" y="4762500"/>
            <a:ext cx="4025900" cy="24384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54CB32D-9E8A-4A17-9E88-138CD99A3E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674" t="57945" r="32646" b="18352"/>
          <a:stretch/>
        </p:blipFill>
        <p:spPr>
          <a:xfrm>
            <a:off x="710706" y="7281139"/>
            <a:ext cx="3964709" cy="24384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DF5DAF-13A5-4FC2-A41E-9D9481D46A5E}"/>
              </a:ext>
            </a:extLst>
          </p:cNvPr>
          <p:cNvSpPr/>
          <p:nvPr/>
        </p:nvSpPr>
        <p:spPr>
          <a:xfrm>
            <a:off x="667905" y="4762500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BE4421-846A-440C-A803-9FE3FBD47A50}"/>
              </a:ext>
            </a:extLst>
          </p:cNvPr>
          <p:cNvSpPr/>
          <p:nvPr/>
        </p:nvSpPr>
        <p:spPr>
          <a:xfrm>
            <a:off x="4757882" y="4762500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C4D86B-CAB6-44CC-938D-E6B9B0C87278}"/>
              </a:ext>
            </a:extLst>
          </p:cNvPr>
          <p:cNvSpPr/>
          <p:nvPr/>
        </p:nvSpPr>
        <p:spPr>
          <a:xfrm>
            <a:off x="667905" y="7281139"/>
            <a:ext cx="1237095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noFill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3AF4402-73AC-46DF-B946-67C89A6E5208}"/>
              </a:ext>
            </a:extLst>
          </p:cNvPr>
          <p:cNvCxnSpPr/>
          <p:nvPr/>
        </p:nvCxnSpPr>
        <p:spPr>
          <a:xfrm>
            <a:off x="12268200" y="4229100"/>
            <a:ext cx="6858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70ADAFDA-01FC-40E3-9FB6-862C1EF83D67}"/>
              </a:ext>
            </a:extLst>
          </p:cNvPr>
          <p:cNvSpPr txBox="1"/>
          <p:nvPr/>
        </p:nvSpPr>
        <p:spPr>
          <a:xfrm>
            <a:off x="14432024" y="6667500"/>
            <a:ext cx="3386076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PC1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5FBD85B8-D51E-4539-BBCE-6DCFF73E67E1}"/>
              </a:ext>
            </a:extLst>
          </p:cNvPr>
          <p:cNvSpPr txBox="1"/>
          <p:nvPr/>
        </p:nvSpPr>
        <p:spPr>
          <a:xfrm>
            <a:off x="14546118" y="7200900"/>
            <a:ext cx="3253303" cy="22802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[Command Prompt]</a:t>
            </a:r>
          </a:p>
          <a:p>
            <a:pPr lvl="0" algn="l">
              <a:lnSpc>
                <a:spcPct val="99600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ftp ftp.google.com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입력</a:t>
            </a:r>
            <a:endParaRPr lang="en-US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                 </a:t>
            </a:r>
            <a:endParaRPr lang="en-US" altLang="ko-KR" sz="26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       </a:t>
            </a:r>
            <a:r>
              <a:rPr lang="ko-KR" altLang="en-US" sz="20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출력결과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EEA8E86-18D5-4BDD-8E41-A97B64696CF8}"/>
              </a:ext>
            </a:extLst>
          </p:cNvPr>
          <p:cNvCxnSpPr>
            <a:cxnSpLocks/>
          </p:cNvCxnSpPr>
          <p:nvPr/>
        </p:nvCxnSpPr>
        <p:spPr>
          <a:xfrm flipH="1">
            <a:off x="14401800" y="8572500"/>
            <a:ext cx="670297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50E08E29-E224-4A59-804D-20E42ED9DDC8}"/>
              </a:ext>
            </a:extLst>
          </p:cNvPr>
          <p:cNvSpPr txBox="1"/>
          <p:nvPr/>
        </p:nvSpPr>
        <p:spPr>
          <a:xfrm>
            <a:off x="2382278" y="546100"/>
            <a:ext cx="4715248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Cisco Packet Tracer 02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956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97</Words>
  <Application>Microsoft Office PowerPoint</Application>
  <PresentationFormat>사용자 지정</PresentationFormat>
  <Paragraphs>23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Pretendard Bold</vt:lpstr>
      <vt:lpstr>Pretendard Light</vt:lpstr>
      <vt:lpstr>Pretendard Regular</vt:lpstr>
      <vt:lpstr>맑은 고딕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22</cp:revision>
  <dcterms:created xsi:type="dcterms:W3CDTF">2006-08-16T00:00:00Z</dcterms:created>
  <dcterms:modified xsi:type="dcterms:W3CDTF">2025-08-07T07:22:56Z</dcterms:modified>
</cp:coreProperties>
</file>